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2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1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77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5220" y="256017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4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98814" cy="675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62" y="5571172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6919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5</cp:revision>
  <dcterms:created xsi:type="dcterms:W3CDTF">2019-01-01T14:20:24Z</dcterms:created>
  <dcterms:modified xsi:type="dcterms:W3CDTF">2019-01-01T22:22:12Z</dcterms:modified>
</cp:coreProperties>
</file>